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handoutMasterIdLst>
    <p:handoutMasterId r:id="rId12"/>
  </p:handoutMasterIdLst>
  <p:sldIdLst>
    <p:sldId id="256" r:id="rId2"/>
    <p:sldId id="295" r:id="rId3"/>
    <p:sldId id="296" r:id="rId4"/>
    <p:sldId id="297" r:id="rId5"/>
    <p:sldId id="298" r:id="rId6"/>
    <p:sldId id="299" r:id="rId7"/>
    <p:sldId id="300" r:id="rId8"/>
    <p:sldId id="301" r:id="rId9"/>
    <p:sldId id="303" r:id="rId10"/>
  </p:sldIdLst>
  <p:sldSz cx="9144000" cy="6858000" type="screen4x3"/>
  <p:notesSz cx="7010400" cy="92964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158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876FE38-2FC0-4671-8F8B-6E3DCFA5300D}" type="datetimeFigureOut">
              <a:rPr lang="sl-SI" smtClean="0"/>
              <a:pPr/>
              <a:t>15.9.2021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9481CD8-07B8-4CD9-B84E-380D82F78825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65055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D22A7EA-C3B3-4000-AA3A-F3EAA542340F}" type="datetimeFigureOut">
              <a:rPr lang="sl-SI" smtClean="0"/>
              <a:pPr/>
              <a:t>15.9.2021</a:t>
            </a:fld>
            <a:endParaRPr lang="sl-SI"/>
          </a:p>
        </p:txBody>
      </p:sp>
      <p:sp>
        <p:nvSpPr>
          <p:cNvPr id="4" name="Ograd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sl-SI"/>
          </a:p>
        </p:txBody>
      </p:sp>
      <p:sp>
        <p:nvSpPr>
          <p:cNvPr id="5" name="Ograda opomb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ADD052D-1AA1-469F-B786-40B813C6536E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345925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Uredite slog podnaslova matrice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78EF4-7453-413B-ACED-A5E9500072A3}" type="datetime1">
              <a:rPr lang="sl-SI" smtClean="0"/>
              <a:t>15.9.2021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www.mladinska.com/revije</a:t>
            </a:r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BBC15-ED0C-4022-A2B4-9D4E806B9505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52360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86161-BD03-4FDB-90FA-817002B89664}" type="datetime1">
              <a:rPr lang="sl-SI" smtClean="0"/>
              <a:t>15.9.2021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www.mladinska.com/revije</a:t>
            </a:r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BBC15-ED0C-4022-A2B4-9D4E806B9505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564645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089B-3D76-4317-825F-8639102ED811}" type="datetime1">
              <a:rPr lang="sl-SI" smtClean="0"/>
              <a:t>15.9.2021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www.mladinska.com/revije</a:t>
            </a:r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BBC15-ED0C-4022-A2B4-9D4E806B9505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87549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0E553-D79A-4E4F-93E2-4EE9AEC9C329}" type="datetime1">
              <a:rPr lang="sl-SI" smtClean="0"/>
              <a:t>15.9.2021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www.mladinska.com/revije</a:t>
            </a:r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BBC15-ED0C-4022-A2B4-9D4E806B9505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007583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DBFFF-E1A7-40FF-AA2E-4A686834186C}" type="datetime1">
              <a:rPr lang="sl-SI" smtClean="0"/>
              <a:t>15.9.2021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www.mladinska.com/revije</a:t>
            </a:r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BBC15-ED0C-4022-A2B4-9D4E806B9505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670054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FE2A6-A4F8-4C8B-AE76-211F68EB1BE5}" type="datetime1">
              <a:rPr lang="sl-SI" smtClean="0"/>
              <a:t>15.9.2021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www.mladinska.com/revije</a:t>
            </a:r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BBC15-ED0C-4022-A2B4-9D4E806B9505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481596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14D89-87BF-4EC3-99FF-3F822CE0863B}" type="datetime1">
              <a:rPr lang="sl-SI" smtClean="0"/>
              <a:t>15.9.2021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www.mladinska.com/revije</a:t>
            </a:r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BBC15-ED0C-4022-A2B4-9D4E806B9505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220962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C423C-BECB-48B0-B9F9-D2EE921E293D}" type="datetime1">
              <a:rPr lang="sl-SI" smtClean="0"/>
              <a:t>15.9.2021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www.mladinska.com/revije</a:t>
            </a:r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BBC15-ED0C-4022-A2B4-9D4E806B9505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155715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AE3DC-ECCB-405A-9871-917602C3B73C}" type="datetime1">
              <a:rPr lang="sl-SI" smtClean="0"/>
              <a:t>15.9.2021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www.mladinska.com/revije</a:t>
            </a:r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BBC15-ED0C-4022-A2B4-9D4E806B9505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420267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2BD00-8C79-4093-9BE7-4E351426B174}" type="datetime1">
              <a:rPr lang="sl-SI" smtClean="0"/>
              <a:t>15.9.2021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www.mladinska.com/revije</a:t>
            </a:r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BBC15-ED0C-4022-A2B4-9D4E806B9505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44486099"/>
      </p:ext>
    </p:extLst>
  </p:cSld>
  <p:clrMapOvr>
    <a:masterClrMapping/>
  </p:clrMapOvr>
  <p:hf sldNum="0"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F0EBE-B964-4ADF-BC7D-DED84B759176}" type="datetime1">
              <a:rPr lang="sl-SI" smtClean="0"/>
              <a:t>15.9.2021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www.mladinska.com/revije</a:t>
            </a:r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BBC15-ED0C-4022-A2B4-9D4E806B9505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01605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E2BD00-8C79-4093-9BE7-4E351426B174}" type="datetime1">
              <a:rPr lang="sl-SI" smtClean="0"/>
              <a:t>15.9.2021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sl-SI" smtClean="0"/>
              <a:t>www.mladinska.com/revije</a:t>
            </a:r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DBBC15-ED0C-4022-A2B4-9D4E806B9505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97171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692697"/>
            <a:ext cx="7772400" cy="2016223"/>
          </a:xfrm>
        </p:spPr>
        <p:txBody>
          <a:bodyPr/>
          <a:lstStyle/>
          <a:p>
            <a:r>
              <a:rPr lang="sl-SI" dirty="0" smtClean="0">
                <a:solidFill>
                  <a:schemeClr val="tx2"/>
                </a:solidFill>
              </a:rPr>
              <a:t>REVIJE ZALOŽBE MLADINSKA KNJIGA</a:t>
            </a:r>
            <a:endParaRPr lang="sl-SI" dirty="0">
              <a:solidFill>
                <a:schemeClr val="tx2"/>
              </a:solidFill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 flipV="1">
            <a:off x="1371600" y="5638799"/>
            <a:ext cx="6400800" cy="45719"/>
          </a:xfrm>
        </p:spPr>
        <p:txBody>
          <a:bodyPr>
            <a:normAutofit fontScale="25000" lnSpcReduction="20000"/>
          </a:bodyPr>
          <a:lstStyle/>
          <a:p>
            <a:endParaRPr lang="sl-SI" dirty="0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dirty="0" err="1" smtClean="0"/>
              <a:t>www.mladinska</a:t>
            </a:r>
            <a:r>
              <a:rPr lang="sl-SI" dirty="0" smtClean="0"/>
              <a:t>-</a:t>
            </a:r>
            <a:r>
              <a:rPr lang="sl-SI" dirty="0" err="1" smtClean="0"/>
              <a:t>knjiga.si/revije</a:t>
            </a:r>
            <a:endParaRPr lang="sl-SI" dirty="0"/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393"/>
          <a:stretch/>
        </p:blipFill>
        <p:spPr>
          <a:xfrm>
            <a:off x="8078783" y="6026247"/>
            <a:ext cx="485374" cy="514350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752817"/>
            <a:ext cx="1760984" cy="651564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2750495"/>
            <a:ext cx="2139809" cy="656208"/>
          </a:xfrm>
          <a:prstGeom prst="rect">
            <a:avLst/>
          </a:prstGeom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1402" y="2733541"/>
            <a:ext cx="2407381" cy="690116"/>
          </a:xfrm>
          <a:prstGeom prst="rect">
            <a:avLst/>
          </a:prstGeom>
        </p:spPr>
      </p:pic>
      <p:pic>
        <p:nvPicPr>
          <p:cNvPr id="11" name="Slika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3938587"/>
            <a:ext cx="2481064" cy="663685"/>
          </a:xfrm>
          <a:prstGeom prst="rect">
            <a:avLst/>
          </a:prstGeom>
        </p:spPr>
      </p:pic>
      <p:pic>
        <p:nvPicPr>
          <p:cNvPr id="12" name="Slika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6794" y="3835111"/>
            <a:ext cx="2193032" cy="738321"/>
          </a:xfrm>
          <a:prstGeom prst="rect">
            <a:avLst/>
          </a:prstGeom>
        </p:spPr>
      </p:pic>
      <p:pic>
        <p:nvPicPr>
          <p:cNvPr id="13" name="Slika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5221" y="4653136"/>
            <a:ext cx="1524000" cy="8953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7" name="Označba mesta vsebine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43464"/>
            <a:ext cx="8229600" cy="5650174"/>
          </a:xfrm>
        </p:spPr>
      </p:pic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dirty="0" err="1" smtClean="0"/>
              <a:t>www.mladinska</a:t>
            </a:r>
            <a:r>
              <a:rPr lang="sl-SI" dirty="0" smtClean="0"/>
              <a:t>-</a:t>
            </a:r>
            <a:r>
              <a:rPr lang="sl-SI" dirty="0" err="1" smtClean="0"/>
              <a:t>knjiga.si/revije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978583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6" name="Označba mesta vsebine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28598"/>
            <a:ext cx="8450865" cy="5897566"/>
          </a:xfrm>
        </p:spPr>
      </p:pic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dirty="0" err="1" smtClean="0"/>
              <a:t>www.mladinska</a:t>
            </a:r>
            <a:r>
              <a:rPr lang="sl-SI" dirty="0" smtClean="0"/>
              <a:t>-</a:t>
            </a:r>
            <a:r>
              <a:rPr lang="sl-SI" dirty="0" err="1" smtClean="0"/>
              <a:t>knjiga.si/revije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25752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6" name="Označba mesta vsebine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74638"/>
            <a:ext cx="8683147" cy="6026204"/>
          </a:xfrm>
        </p:spPr>
      </p:pic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dirty="0" err="1" smtClean="0"/>
              <a:t>www.mladinska</a:t>
            </a:r>
            <a:r>
              <a:rPr lang="sl-SI" dirty="0" smtClean="0"/>
              <a:t>-</a:t>
            </a:r>
            <a:r>
              <a:rPr lang="sl-SI" dirty="0" err="1" smtClean="0"/>
              <a:t>knjiga.si/revije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011603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6" name="Označba mesta vsebine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441" y="188640"/>
            <a:ext cx="8553117" cy="5998567"/>
          </a:xfrm>
        </p:spPr>
      </p:pic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dirty="0" err="1" smtClean="0"/>
              <a:t>www.mladinska</a:t>
            </a:r>
            <a:r>
              <a:rPr lang="sl-SI" dirty="0" smtClean="0"/>
              <a:t>-</a:t>
            </a:r>
            <a:r>
              <a:rPr lang="sl-SI" dirty="0" err="1" smtClean="0"/>
              <a:t>knjiga.si/revije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803614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6" name="Označba mesta vsebine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656" y="274638"/>
            <a:ext cx="8606688" cy="5965446"/>
          </a:xfrm>
        </p:spPr>
      </p:pic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dirty="0" err="1" smtClean="0"/>
              <a:t>www.mladinska</a:t>
            </a:r>
            <a:r>
              <a:rPr lang="sl-SI" dirty="0" smtClean="0"/>
              <a:t>-</a:t>
            </a:r>
            <a:r>
              <a:rPr lang="sl-SI" dirty="0" err="1" smtClean="0"/>
              <a:t>knjiga.si/revije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981920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6" name="Označba mesta vsebine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60744"/>
            <a:ext cx="8685333" cy="5968527"/>
          </a:xfrm>
        </p:spPr>
      </p:pic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dirty="0" err="1" smtClean="0"/>
              <a:t>www.mladinska</a:t>
            </a:r>
            <a:r>
              <a:rPr lang="sl-SI" dirty="0" smtClean="0"/>
              <a:t>-</a:t>
            </a:r>
            <a:r>
              <a:rPr lang="sl-SI" dirty="0" err="1" smtClean="0"/>
              <a:t>knjiga.si/revije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944320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6" name="Označba mesta vsebine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668" y="172367"/>
            <a:ext cx="8539932" cy="6136953"/>
          </a:xfrm>
        </p:spPr>
      </p:pic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dirty="0" err="1" smtClean="0"/>
              <a:t>www.mladinska</a:t>
            </a:r>
            <a:r>
              <a:rPr lang="sl-SI" dirty="0" smtClean="0"/>
              <a:t>-</a:t>
            </a:r>
            <a:r>
              <a:rPr lang="sl-SI" dirty="0" err="1" smtClean="0"/>
              <a:t>knjiga.si/revije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290124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6" name="Označba mesta vsebine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941" y="274638"/>
            <a:ext cx="8652194" cy="5851525"/>
          </a:xfrm>
        </p:spPr>
      </p:pic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dirty="0" err="1" smtClean="0"/>
              <a:t>www.mladinska</a:t>
            </a:r>
            <a:r>
              <a:rPr lang="sl-SI" dirty="0" smtClean="0"/>
              <a:t>-</a:t>
            </a:r>
            <a:r>
              <a:rPr lang="sl-SI" dirty="0" err="1" smtClean="0"/>
              <a:t>knjiga.si/revije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369982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839</TotalTime>
  <Words>13</Words>
  <Application>Microsoft Office PowerPoint</Application>
  <PresentationFormat>Diaprojekcija na zaslonu (4:3)</PresentationFormat>
  <Paragraphs>10</Paragraphs>
  <Slides>9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2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Officeova tema</vt:lpstr>
      <vt:lpstr>REVIJE ZALOŽBE MLADINSKA KNJIGA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CICIBAN</dc:title>
  <dc:creator>frane</dc:creator>
  <cp:lastModifiedBy>Debora Horjak Babič</cp:lastModifiedBy>
  <cp:revision>114</cp:revision>
  <cp:lastPrinted>2018-08-30T07:46:39Z</cp:lastPrinted>
  <dcterms:created xsi:type="dcterms:W3CDTF">2015-10-03T08:49:01Z</dcterms:created>
  <dcterms:modified xsi:type="dcterms:W3CDTF">2021-09-15T11:08:42Z</dcterms:modified>
</cp:coreProperties>
</file>